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16A7AB-BB10-4FE8-B066-36EB0823BAF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61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9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39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295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2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00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2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53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99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6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4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4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4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7AB-BB10-4FE8-B066-36EB0823BAF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16A7AB-BB10-4FE8-B066-36EB0823BAF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14FC9D-B50A-4B74-9222-97C5AA2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9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83000">
              <a:schemeClr val="tx1">
                <a:lumMod val="65000"/>
                <a:lumOff val="35000"/>
              </a:schemeClr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E11DB4-E5AA-FECF-CDE8-60D85289EFED}"/>
              </a:ext>
            </a:extLst>
          </p:cNvPr>
          <p:cNvSpPr txBox="1"/>
          <p:nvPr/>
        </p:nvSpPr>
        <p:spPr>
          <a:xfrm>
            <a:off x="656664" y="760169"/>
            <a:ext cx="10878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Bahnschrift" panose="020B0502040204020203" pitchFamily="34" charset="0"/>
                <a:cs typeface="Calibri" panose="020F0502020204030204" pitchFamily="34" charset="0"/>
              </a:rPr>
              <a:t>2025 </a:t>
            </a:r>
            <a:r>
              <a:rPr lang="en-US" sz="4000" b="1" dirty="0">
                <a:latin typeface="Bahnschrift" panose="020B0502040204020203" pitchFamily="34" charset="0"/>
                <a:cs typeface="Calibri" panose="020F0502020204030204" pitchFamily="34" charset="0"/>
              </a:rPr>
              <a:t>Speak Up Talk Radio </a:t>
            </a:r>
          </a:p>
          <a:p>
            <a:pPr algn="ctr"/>
            <a:r>
              <a:rPr lang="en-US" sz="4000" b="1" dirty="0">
                <a:latin typeface="Bahnschrift" panose="020B0502040204020203" pitchFamily="34" charset="0"/>
                <a:cs typeface="Calibri" panose="020F0502020204030204" pitchFamily="34" charset="0"/>
              </a:rPr>
              <a:t>International Firebird Book Award Winner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7AC07-B2C8-3C02-FA64-068DBF46C796}"/>
              </a:ext>
            </a:extLst>
          </p:cNvPr>
          <p:cNvSpPr txBox="1"/>
          <p:nvPr/>
        </p:nvSpPr>
        <p:spPr>
          <a:xfrm flipH="1">
            <a:off x="6795663" y="2864984"/>
            <a:ext cx="4451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ahnschrift" panose="020B0502040204020203" pitchFamily="34" charset="0"/>
                <a:cs typeface="Calibri" panose="020F0502020204030204" pitchFamily="34" charset="0"/>
              </a:rPr>
              <a:t>YOUR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53F02-F2F5-19C2-FF7F-B1CF6EE4ADE7}"/>
              </a:ext>
            </a:extLst>
          </p:cNvPr>
          <p:cNvSpPr txBox="1"/>
          <p:nvPr/>
        </p:nvSpPr>
        <p:spPr>
          <a:xfrm>
            <a:off x="6864140" y="3850808"/>
            <a:ext cx="266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ahnschrift" panose="020B0502040204020203" pitchFamily="34" charset="0"/>
                <a:cs typeface="Calibri" panose="020F0502020204030204" pitchFamily="34" charset="0"/>
              </a:rPr>
              <a:t>Book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2635B6-A7BE-2995-3CB1-78FEFF0220C3}"/>
              </a:ext>
            </a:extLst>
          </p:cNvPr>
          <p:cNvSpPr txBox="1"/>
          <p:nvPr/>
        </p:nvSpPr>
        <p:spPr>
          <a:xfrm>
            <a:off x="3928335" y="5171776"/>
            <a:ext cx="3108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egoe Script" panose="030B0504020000000003" pitchFamily="66" charset="0"/>
              </a:rPr>
              <a:t>Patricia J. Rullo</a:t>
            </a:r>
          </a:p>
          <a:p>
            <a:r>
              <a:rPr lang="en-US" sz="2000" b="1" dirty="0">
                <a:latin typeface="Segoe Script" panose="030B0504020000000003" pitchFamily="66" charset="0"/>
              </a:rPr>
              <a:t>_______________________</a:t>
            </a:r>
          </a:p>
          <a:p>
            <a:r>
              <a:rPr lang="en-US" sz="2000" b="1" dirty="0">
                <a:latin typeface="Bahnschrift" panose="020B0502040204020203" pitchFamily="34" charset="0"/>
                <a:cs typeface="Calibri" panose="020F0502020204030204" pitchFamily="34" charset="0"/>
              </a:rPr>
              <a:t>President/Founder</a:t>
            </a:r>
          </a:p>
        </p:txBody>
      </p:sp>
      <p:sp>
        <p:nvSpPr>
          <p:cNvPr id="11" name="Star: 32 Points 10">
            <a:extLst>
              <a:ext uri="{FF2B5EF4-FFF2-40B4-BE49-F238E27FC236}">
                <a16:creationId xmlns:a16="http://schemas.microsoft.com/office/drawing/2014/main" id="{6E95EAD7-8661-9E37-92A8-FC4149E33086}"/>
              </a:ext>
            </a:extLst>
          </p:cNvPr>
          <p:cNvSpPr/>
          <p:nvPr/>
        </p:nvSpPr>
        <p:spPr>
          <a:xfrm>
            <a:off x="836542" y="2022008"/>
            <a:ext cx="3657600" cy="3657600"/>
          </a:xfrm>
          <a:prstGeom prst="star32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F1750B-5C34-214B-9521-3D5C2E1C8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02" y="2387768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25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</TotalTime>
  <Words>22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Bahnschrift</vt:lpstr>
      <vt:lpstr>Garamond</vt:lpstr>
      <vt:lpstr>Segoe Script</vt:lpstr>
      <vt:lpstr>Organic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</dc:creator>
  <cp:lastModifiedBy>Pat</cp:lastModifiedBy>
  <cp:revision>7</cp:revision>
  <dcterms:created xsi:type="dcterms:W3CDTF">2022-12-30T15:35:21Z</dcterms:created>
  <dcterms:modified xsi:type="dcterms:W3CDTF">2025-04-15T13:12:04Z</dcterms:modified>
</cp:coreProperties>
</file>